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mferopol.bezformata.com/word/administrativnih/623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268760"/>
            <a:ext cx="8260672" cy="1584176"/>
          </a:xfrm>
        </p:spPr>
        <p:txBody>
          <a:bodyPr>
            <a:noAutofit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Об административной ответственности за уклонение от исполнения обязанности о прохождении  лечения от наркомании</a:t>
            </a:r>
            <a:endParaRPr lang="ru-RU" sz="3600" b="1" i="1" u="sng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s://promtorg.volgograd.ru/upload/iblock/551/img_1603_b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3"/>
            <a:ext cx="842493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0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608" y="98072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Потребление наркотических средств или психотропных веществ без назначения врача либо новых потенциально опасных </a:t>
            </a:r>
            <a:r>
              <a:rPr lang="ru-RU" sz="2400" smtClean="0">
                <a:latin typeface="Times New Roman"/>
                <a:ea typeface="Times New Roman"/>
                <a:cs typeface="Times New Roman"/>
              </a:rPr>
              <a:t>психоактивных</a:t>
            </a: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веществ образует состав </a:t>
            </a:r>
            <a:r>
              <a:rPr lang="ru-RU" sz="2400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 tooltip="административного"/>
              </a:rPr>
              <a:t>административного</a:t>
            </a: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 правонарушения, предусмотренного частью 1 статьи 6.9 Кодекса РФ об административных правонарушениях.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i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Законом предусмотрено освобождение от административной ответственности в случае, если такое лицо добровольно обратилось в медицинскую организацию для лечения.</a:t>
            </a:r>
            <a:endParaRPr lang="ru-RU" sz="2400" b="1" i="1" u="sng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881" y="260648"/>
            <a:ext cx="194468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6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Если лицо, освобожденное от административной ответственности по ст. 6.9 КоАП, уклоняется от прохождения лечения от наркомании или медицинской (социальной) реабилитации, оно подлежит ответственности по ст. 6.9.1 КоАП РФ.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Лицо считается уклоняющимся от прохождения лечения (реабилитации) в том случае, если оно не посещает или самовольно покинуло медицинскую организацию или учреждение социальной реабилитации либо не выполнило более двух раз предписания лечащего врача.</a:t>
            </a:r>
            <a:endParaRPr lang="ru-RU" sz="2400" u="sng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99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Указанной нормой закона установлена административная ответственность в виде штрафа </a:t>
            </a:r>
            <a:r>
              <a:rPr lang="ru-RU" sz="24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  <a:cs typeface="Times New Roman"/>
              </a:rPr>
              <a:t>в размере от 4 до 5 тысяч рублей или административный арест сроком до 30 суток.</a:t>
            </a:r>
            <a:endParaRPr lang="ru-RU" sz="2400" u="sng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Такая же ответственность предусмотрена за уклонение от прохождения диагностики, профилактических мероприятий, лечения от наркомании и (или) медицинской и (или) социальной реабилитации лицом, на которое такая обязанность </a:t>
            </a:r>
            <a:r>
              <a:rPr lang="ru-RU" sz="2400" dirty="0" smtClean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возложена </a:t>
            </a: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судьей.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AutoShape 2" descr="https://shareslide.ru/img/thumbs/5db48dac5d780d67e981fc436c22cefc-800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403" y="1268760"/>
            <a:ext cx="86409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В постановлении по делу об административном правонарушении судья устанавливает срок, в течение которого лицо обязано обратиться в соответствующую медицинскую организацию для прохождения диагностики, профилактических мероприятий, лечения от наркомании и (или) медицинской и (или) социальной реабилитации в связи с потреблением наркотических средств или психотропных веществ без назначения врача либо новых потенциально опасных </a:t>
            </a:r>
            <a:r>
              <a:rPr lang="ru-RU" sz="2400" dirty="0" err="1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психоактивных</a:t>
            </a:r>
            <a:r>
              <a:rPr lang="ru-RU" sz="2400" dirty="0">
                <a:solidFill>
                  <a:srgbClr val="222222"/>
                </a:solidFill>
                <a:latin typeface="Times New Roman"/>
                <a:ea typeface="Times New Roman"/>
                <a:cs typeface="Times New Roman"/>
              </a:rPr>
              <a:t> веществ.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26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326" y="940377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Если наркомания уже коснулась </a:t>
            </a:r>
            <a:r>
              <a:rPr lang="ru-RU" sz="2800" b="1" i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близких вам людей, </a:t>
            </a:r>
            <a:r>
              <a:rPr lang="ru-RU" sz="2800" b="1" i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не медлите, помогите себе и своим близким, обращайтесь за помощью к специалистам:</a:t>
            </a:r>
            <a:endParaRPr lang="ru-RU" sz="2800" b="1" i="1" u="sng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8(846) 278-22-22, 8(846)278-22-23 – Управление по контролю за оборотом наркотиков ГУМВД России по Самарской области;</a:t>
            </a:r>
            <a:endParaRPr lang="ru-RU" sz="2800" b="1" i="1" u="sng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800" b="1" i="1" u="sng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8 9276921607 – круглосуточный телефон «горячей линии» Самарского областного клинического наркологического диспансера.</a:t>
            </a:r>
            <a:endParaRPr lang="ru-RU" sz="2800" b="1" i="1" u="sng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Picture 2" descr="C:\Users\ivanovaian\Desktop\91c0cea85c9f8a0ba6377238138156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7507"/>
            <a:ext cx="2248046" cy="88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0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276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Об административной ответственности за уклонение от исполнения обязанности о прохождении  лечения от наркомании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административной ответственности за уклонение от исполнения обязанности пройти лечение от наркомании</dc:title>
  <dc:creator>Иванова Ирина Анатольевна</dc:creator>
  <cp:lastModifiedBy>Иванова Ирина Анатольевна</cp:lastModifiedBy>
  <cp:revision>11</cp:revision>
  <dcterms:created xsi:type="dcterms:W3CDTF">2023-07-18T05:53:13Z</dcterms:created>
  <dcterms:modified xsi:type="dcterms:W3CDTF">2023-07-24T12:28:31Z</dcterms:modified>
</cp:coreProperties>
</file>