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olos Text" panose="020B0604020202020204" charset="0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>
        <p:scale>
          <a:sx n="87" d="100"/>
          <a:sy n="87" d="100"/>
        </p:scale>
        <p:origin x="-3192" y="-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</a:t>
            </a:r>
            <a:r>
              <a:rPr lang="ru-RU" sz="2000" b="1" dirty="0" smtClean="0"/>
              <a:t>ведомления </a:t>
            </a:r>
            <a:r>
              <a:rPr lang="ru-RU" sz="2000" b="1" dirty="0"/>
              <a:t>об исчисленных </a:t>
            </a:r>
            <a:r>
              <a:rPr lang="ru-RU" sz="2000" b="1" dirty="0" smtClean="0"/>
              <a:t>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21691"/>
              </p:ext>
            </p:extLst>
          </p:nvPr>
        </p:nvGraphicFramePr>
        <p:xfrm>
          <a:off x="549275" y="1145262"/>
          <a:ext cx="6010159" cy="76103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65392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64756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436564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Отменяется уплата авансовых платежей,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вместо подачи уведомлений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Продлен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мораторий на начисление пени в случае ошибки в уведомлениях, если на ЕНС достаточно средств для погашения обязанности по уплате налогов</a:t>
                      </a:r>
                      <a:endParaRPr lang="ru-RU" sz="1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218000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и индивидуальные предприниматели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НДФЛ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страховым взносам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имущественным налогам </a:t>
                      </a:r>
                      <a:r>
                        <a:rPr lang="ru-RU" sz="12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юрлиц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упрощённой системе налогообложения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ЕСХН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налогу с доходов, полученных иностранной организацией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налогу с доходов организаций, исчисляемому по ставкам, отличным от ставки, указанной в пункте 1 статьи 284 НК РФ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Уведомления об исчисленных 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01041"/>
              </p:ext>
            </p:extLst>
          </p:nvPr>
        </p:nvGraphicFramePr>
        <p:xfrm>
          <a:off x="524588" y="1130684"/>
          <a:ext cx="5987826" cy="50181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 НДФЛ представляется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дважды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25-го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числа текущего месяца  </a:t>
                      </a:r>
                    </a:p>
                    <a:p>
                      <a:pPr marL="0" indent="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отчетный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период с 1 по 2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число текущего месяца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3-го числа следующего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месяца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4625" marR="0" indent="-1746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с 23 числа по последнее</a:t>
                      </a:r>
                    </a:p>
                    <a:p>
                      <a:pPr marL="17462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число месяца</a:t>
                      </a:r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последнего рабочего дня года</a:t>
                      </a:r>
                    </a:p>
                    <a:p>
                      <a:pPr marL="174625" marR="0" indent="-1746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с 23 декабря по 31 декабря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подать уведомление с отрицательными значениями?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Да. Такое уведомление может быть подано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УСН и НДФЛ по доходам от предпринимательской деятельности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полугодие и девять месяцев к их уменьшению.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 smtClean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Часто задаваемые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532</TotalTime>
  <Words>331</Words>
  <Application>Microsoft Office PowerPoint</Application>
  <PresentationFormat>Лист A4 (210x297 мм)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Roboto</vt:lpstr>
      <vt:lpstr>Golos Text</vt:lpstr>
      <vt:lpstr>Wingdings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Каверина Людмила Владимировна</cp:lastModifiedBy>
  <cp:revision>118</cp:revision>
  <cp:lastPrinted>2023-12-28T12:21:41Z</cp:lastPrinted>
  <dcterms:created xsi:type="dcterms:W3CDTF">2023-03-21T12:09:25Z</dcterms:created>
  <dcterms:modified xsi:type="dcterms:W3CDTF">2024-02-09T05:07:47Z</dcterms:modified>
</cp:coreProperties>
</file>