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l="5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88232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по борьбе с незаконным оборотом наркотиков на территории городского округа Самара</a:t>
            </a:r>
            <a:b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Прокуратура города Самары</a:t>
            </a:r>
            <a:b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Администрация городского округа Самара </a:t>
            </a:r>
            <a:b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Управление МВД России по г. Самаре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РАЗЪЯСНЯЮТ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580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ВАЖНО!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>
            <a:normAutofit fontScale="400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i="1" dirty="0">
                <a:latin typeface="Times New Roman"/>
                <a:ea typeface="Calibri"/>
                <a:cs typeface="Times New Roman"/>
              </a:rPr>
              <a:t>При получении информации о фактах незаконного оборота наркотиков, в том числе о </a:t>
            </a:r>
            <a:r>
              <a:rPr lang="ru-RU" sz="4000" b="1" i="1" dirty="0" err="1">
                <a:latin typeface="Times New Roman"/>
                <a:ea typeface="Calibri"/>
                <a:cs typeface="Times New Roman"/>
              </a:rPr>
              <a:t>наркопритоне</a:t>
            </a:r>
            <a:r>
              <a:rPr lang="ru-RU" sz="4000" b="1" i="1" dirty="0">
                <a:latin typeface="Times New Roman"/>
                <a:ea typeface="Calibri"/>
                <a:cs typeface="Times New Roman"/>
              </a:rPr>
              <a:t> и (или) точке по торговле наркотиками, необходимо обратиться по телефонам:</a:t>
            </a:r>
            <a:endParaRPr lang="ru-RU" sz="4000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buNone/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Прокуратура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города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Самары:                                      Управление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МВД России по городу Самаре: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Тел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339-74-85  (в рабочее время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)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                     Тел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.: дежурная часть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–921-76-40</a:t>
            </a:r>
            <a:endParaRPr lang="ru-RU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E-mail</a:t>
            </a:r>
            <a:r>
              <a:rPr lang="en-US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prok_g.samara@63.mailop.ru</a:t>
            </a:r>
          </a:p>
          <a:p>
            <a:pPr marL="0" indent="0">
              <a:spcAft>
                <a:spcPts val="0"/>
              </a:spcAft>
              <a:buNone/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                             Главное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Управление МВД России по Самарской области: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                                          Тел</a:t>
            </a:r>
            <a:r>
              <a:rPr lang="ru-RU" dirty="0">
                <a:latin typeface="Times New Roman"/>
                <a:ea typeface="Calibri"/>
                <a:cs typeface="Times New Roman"/>
              </a:rPr>
              <a:t>: дежурная часть -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921-22-22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E-</a:t>
            </a:r>
            <a:r>
              <a:rPr lang="ru-RU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mail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: gumvd63@mvd.ru</a:t>
            </a:r>
            <a:endParaRPr lang="ru-RU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Департамент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вопросам общественной безопасности и противодействия коррупции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Администрации городского округа Самара: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Тел: 337-36-26 (в рабочее время) – </a:t>
            </a:r>
            <a:r>
              <a:rPr lang="ru-RU" sz="40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принимаются анонимные звонки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500" b="1" dirty="0" smtClean="0">
                <a:latin typeface="Times New Roman"/>
                <a:ea typeface="Calibri"/>
                <a:cs typeface="Times New Roman"/>
              </a:rPr>
              <a:t>Отправить 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сообщение или направить ссылку на интернет </a:t>
            </a:r>
            <a:r>
              <a:rPr lang="ru-RU" sz="3500" b="1" dirty="0" smtClean="0">
                <a:latin typeface="Times New Roman"/>
                <a:ea typeface="Calibri"/>
                <a:cs typeface="Times New Roman"/>
              </a:rPr>
              <a:t>– ресурс, 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на котором склоняют к потреблению наркотических или психотропных веществ, рекламируют запрещённые вещества и препараты, а также предлагают </a:t>
            </a:r>
            <a:r>
              <a:rPr lang="ru-RU" sz="3500" b="1" dirty="0" smtClean="0">
                <a:latin typeface="Times New Roman"/>
                <a:ea typeface="Calibri"/>
                <a:cs typeface="Times New Roman"/>
              </a:rPr>
              <a:t>их купить 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или участвовать в их распространении, любую другую информацию, связанную с незаконным оборотом </a:t>
            </a:r>
            <a:r>
              <a:rPr lang="ru-RU" sz="3500" b="1" dirty="0" smtClean="0">
                <a:latin typeface="Times New Roman"/>
                <a:ea typeface="Calibri"/>
                <a:cs typeface="Times New Roman"/>
              </a:rPr>
              <a:t>наркотиков  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можно </a:t>
            </a:r>
            <a:r>
              <a:rPr lang="ru-RU" sz="3500" b="1" dirty="0" smtClean="0">
                <a:latin typeface="Times New Roman"/>
                <a:ea typeface="Calibri"/>
                <a:cs typeface="Times New Roman"/>
              </a:rPr>
              <a:t>на 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муниципальном </a:t>
            </a:r>
            <a:r>
              <a:rPr lang="ru-RU" sz="3500" b="1" dirty="0" err="1">
                <a:latin typeface="Times New Roman"/>
                <a:ea typeface="Calibri"/>
                <a:cs typeface="Times New Roman"/>
              </a:rPr>
              <a:t>геопортале</a:t>
            </a:r>
            <a:r>
              <a:rPr lang="ru-RU" sz="3500" b="1" dirty="0">
                <a:latin typeface="Times New Roman"/>
                <a:ea typeface="Calibri"/>
                <a:cs typeface="Times New Roman"/>
              </a:rPr>
              <a:t> Самары: </a:t>
            </a:r>
            <a:r>
              <a:rPr lang="ru-RU" sz="35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https://map.samadm.ru/samara/</a:t>
            </a:r>
            <a:endParaRPr lang="ru-RU" sz="35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3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7"/>
            <a:ext cx="7992887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6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3"/>
            <a:ext cx="7920879" cy="46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73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95232"/>
            <a:ext cx="8229600" cy="51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32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92697"/>
            <a:ext cx="8229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20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144000" indent="0">
              <a:lnSpc>
                <a:spcPct val="120000"/>
              </a:lnSpc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3"/>
            <a:ext cx="8280920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17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6693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1"/>
            <a:ext cx="8208912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19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207</TotalTime>
  <Words>162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Информация по борьбе с незаконным оборотом наркотиков на территории городского округа Самара  Прокуратура города Самары Администрация городского округа Самара  Управление МВД России по г. Самаре  РАЗЪЯСНЯЮТ </vt:lpstr>
      <vt:lpstr>ЭТО ВАЖНО!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Масленникова Оксана Алексеевна</dc:creator>
  <cp:lastModifiedBy>Иванова Ирина Анатольевна</cp:lastModifiedBy>
  <cp:revision>30</cp:revision>
  <cp:lastPrinted>2022-03-17T07:01:37Z</cp:lastPrinted>
  <dcterms:created xsi:type="dcterms:W3CDTF">2022-03-03T05:25:41Z</dcterms:created>
  <dcterms:modified xsi:type="dcterms:W3CDTF">2024-07-25T05:48:06Z</dcterms:modified>
</cp:coreProperties>
</file>